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518" r:id="rId3"/>
    <p:sldId id="256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1" r:id="rId13"/>
    <p:sldId id="270" r:id="rId14"/>
    <p:sldId id="273" r:id="rId15"/>
    <p:sldId id="274" r:id="rId16"/>
    <p:sldId id="272" r:id="rId17"/>
    <p:sldId id="275" r:id="rId18"/>
    <p:sldId id="276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77E87-9DC8-474A-9867-BBAACCD4F6A0}" v="14" dt="2021-08-09T23:40:17.270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9FE77E87-9DC8-474A-9867-BBAACCD4F6A0}"/>
    <pc:docChg chg="undo custSel addSld modSld modMainMaster">
      <pc:chgData name="Nasil Phạm" userId="72956dafe1aa49c0" providerId="LiveId" clId="{9FE77E87-9DC8-474A-9867-BBAACCD4F6A0}" dt="2021-08-09T23:40:24.678" v="70" actId="14100"/>
      <pc:docMkLst>
        <pc:docMk/>
      </pc:docMkLst>
      <pc:sldChg chg="modSp mod">
        <pc:chgData name="Nasil Phạm" userId="72956dafe1aa49c0" providerId="LiveId" clId="{9FE77E87-9DC8-474A-9867-BBAACCD4F6A0}" dt="2021-08-09T23:37:58.429" v="41" actId="1076"/>
        <pc:sldMkLst>
          <pc:docMk/>
          <pc:sldMk cId="979107610" sldId="259"/>
        </pc:sldMkLst>
        <pc:spChg chg="mod">
          <ac:chgData name="Nasil Phạm" userId="72956dafe1aa49c0" providerId="LiveId" clId="{9FE77E87-9DC8-474A-9867-BBAACCD4F6A0}" dt="2021-08-09T23:37:53.877" v="39" actId="1076"/>
          <ac:spMkLst>
            <pc:docMk/>
            <pc:sldMk cId="979107610" sldId="259"/>
            <ac:spMk id="6" creationId="{00000000-0000-0000-0000-000000000000}"/>
          </ac:spMkLst>
        </pc:spChg>
        <pc:picChg chg="mod">
          <ac:chgData name="Nasil Phạm" userId="72956dafe1aa49c0" providerId="LiveId" clId="{9FE77E87-9DC8-474A-9867-BBAACCD4F6A0}" dt="2021-08-09T23:37:58.429" v="41" actId="1076"/>
          <ac:picMkLst>
            <pc:docMk/>
            <pc:sldMk cId="979107610" sldId="259"/>
            <ac:picMk id="1026" creationId="{00000000-0000-0000-0000-000000000000}"/>
          </ac:picMkLst>
        </pc:picChg>
      </pc:sldChg>
      <pc:sldChg chg="modSp mod">
        <pc:chgData name="Nasil Phạm" userId="72956dafe1aa49c0" providerId="LiveId" clId="{9FE77E87-9DC8-474A-9867-BBAACCD4F6A0}" dt="2021-08-09T23:38:25.062" v="44" actId="1076"/>
        <pc:sldMkLst>
          <pc:docMk/>
          <pc:sldMk cId="1921956660" sldId="262"/>
        </pc:sldMkLst>
        <pc:spChg chg="mod">
          <ac:chgData name="Nasil Phạm" userId="72956dafe1aa49c0" providerId="LiveId" clId="{9FE77E87-9DC8-474A-9867-BBAACCD4F6A0}" dt="2021-08-09T23:38:21.533" v="43" actId="1076"/>
          <ac:spMkLst>
            <pc:docMk/>
            <pc:sldMk cId="1921956660" sldId="262"/>
            <ac:spMk id="8" creationId="{00000000-0000-0000-0000-000000000000}"/>
          </ac:spMkLst>
        </pc:spChg>
        <pc:spChg chg="mod">
          <ac:chgData name="Nasil Phạm" userId="72956dafe1aa49c0" providerId="LiveId" clId="{9FE77E87-9DC8-474A-9867-BBAACCD4F6A0}" dt="2021-08-09T23:38:21.533" v="43" actId="1076"/>
          <ac:spMkLst>
            <pc:docMk/>
            <pc:sldMk cId="1921956660" sldId="262"/>
            <ac:spMk id="22" creationId="{00000000-0000-0000-0000-000000000000}"/>
          </ac:spMkLst>
        </pc:spChg>
        <pc:grpChg chg="mod">
          <ac:chgData name="Nasil Phạm" userId="72956dafe1aa49c0" providerId="LiveId" clId="{9FE77E87-9DC8-474A-9867-BBAACCD4F6A0}" dt="2021-08-09T23:38:21.533" v="43" actId="1076"/>
          <ac:grpSpMkLst>
            <pc:docMk/>
            <pc:sldMk cId="1921956660" sldId="262"/>
            <ac:grpSpMk id="19" creationId="{00000000-0000-0000-0000-000000000000}"/>
          </ac:grpSpMkLst>
        </pc:grpChg>
        <pc:picChg chg="mod">
          <ac:chgData name="Nasil Phạm" userId="72956dafe1aa49c0" providerId="LiveId" clId="{9FE77E87-9DC8-474A-9867-BBAACCD4F6A0}" dt="2021-08-09T23:38:25.062" v="44" actId="1076"/>
          <ac:picMkLst>
            <pc:docMk/>
            <pc:sldMk cId="1921956660" sldId="262"/>
            <ac:picMk id="6" creationId="{00000000-0000-0000-0000-000000000000}"/>
          </ac:picMkLst>
        </pc:picChg>
      </pc:sldChg>
      <pc:sldChg chg="modSp mod">
        <pc:chgData name="Nasil Phạm" userId="72956dafe1aa49c0" providerId="LiveId" clId="{9FE77E87-9DC8-474A-9867-BBAACCD4F6A0}" dt="2021-08-09T23:38:40.949" v="45" actId="1076"/>
        <pc:sldMkLst>
          <pc:docMk/>
          <pc:sldMk cId="1273307400" sldId="263"/>
        </pc:sldMkLst>
        <pc:spChg chg="mod">
          <ac:chgData name="Nasil Phạm" userId="72956dafe1aa49c0" providerId="LiveId" clId="{9FE77E87-9DC8-474A-9867-BBAACCD4F6A0}" dt="2021-08-09T23:38:40.949" v="45" actId="1076"/>
          <ac:spMkLst>
            <pc:docMk/>
            <pc:sldMk cId="1273307400" sldId="263"/>
            <ac:spMk id="8" creationId="{00000000-0000-0000-0000-000000000000}"/>
          </ac:spMkLst>
        </pc:spChg>
        <pc:spChg chg="mod">
          <ac:chgData name="Nasil Phạm" userId="72956dafe1aa49c0" providerId="LiveId" clId="{9FE77E87-9DC8-474A-9867-BBAACCD4F6A0}" dt="2021-08-09T23:38:40.949" v="45" actId="1076"/>
          <ac:spMkLst>
            <pc:docMk/>
            <pc:sldMk cId="1273307400" sldId="263"/>
            <ac:spMk id="16" creationId="{00000000-0000-0000-0000-000000000000}"/>
          </ac:spMkLst>
        </pc:spChg>
        <pc:grpChg chg="mod">
          <ac:chgData name="Nasil Phạm" userId="72956dafe1aa49c0" providerId="LiveId" clId="{9FE77E87-9DC8-474A-9867-BBAACCD4F6A0}" dt="2021-08-09T23:38:40.949" v="45" actId="1076"/>
          <ac:grpSpMkLst>
            <pc:docMk/>
            <pc:sldMk cId="1273307400" sldId="263"/>
            <ac:grpSpMk id="13" creationId="{00000000-0000-0000-0000-000000000000}"/>
          </ac:grpSpMkLst>
        </pc:grpChg>
        <pc:picChg chg="mod">
          <ac:chgData name="Nasil Phạm" userId="72956dafe1aa49c0" providerId="LiveId" clId="{9FE77E87-9DC8-474A-9867-BBAACCD4F6A0}" dt="2021-08-09T23:38:40.949" v="45" actId="1076"/>
          <ac:picMkLst>
            <pc:docMk/>
            <pc:sldMk cId="1273307400" sldId="263"/>
            <ac:picMk id="18" creationId="{00000000-0000-0000-0000-000000000000}"/>
          </ac:picMkLst>
        </pc:picChg>
      </pc:sldChg>
      <pc:sldChg chg="modSp mod">
        <pc:chgData name="Nasil Phạm" userId="72956dafe1aa49c0" providerId="LiveId" clId="{9FE77E87-9DC8-474A-9867-BBAACCD4F6A0}" dt="2021-08-09T23:39:07.069" v="49" actId="14734"/>
        <pc:sldMkLst>
          <pc:docMk/>
          <pc:sldMk cId="3703397043" sldId="264"/>
        </pc:sldMkLst>
        <pc:spChg chg="mod">
          <ac:chgData name="Nasil Phạm" userId="72956dafe1aa49c0" providerId="LiveId" clId="{9FE77E87-9DC8-474A-9867-BBAACCD4F6A0}" dt="2021-08-09T23:39:02.030" v="48" actId="14100"/>
          <ac:spMkLst>
            <pc:docMk/>
            <pc:sldMk cId="3703397043" sldId="264"/>
            <ac:spMk id="10" creationId="{00000000-0000-0000-0000-000000000000}"/>
          </ac:spMkLst>
        </pc:spChg>
        <pc:spChg chg="mod">
          <ac:chgData name="Nasil Phạm" userId="72956dafe1aa49c0" providerId="LiveId" clId="{9FE77E87-9DC8-474A-9867-BBAACCD4F6A0}" dt="2021-08-09T23:39:02.030" v="48" actId="14100"/>
          <ac:spMkLst>
            <pc:docMk/>
            <pc:sldMk cId="3703397043" sldId="264"/>
            <ac:spMk id="12" creationId="{00000000-0000-0000-0000-000000000000}"/>
          </ac:spMkLst>
        </pc:spChg>
        <pc:spChg chg="mod">
          <ac:chgData name="Nasil Phạm" userId="72956dafe1aa49c0" providerId="LiveId" clId="{9FE77E87-9DC8-474A-9867-BBAACCD4F6A0}" dt="2021-08-09T23:39:02.030" v="48" actId="14100"/>
          <ac:spMkLst>
            <pc:docMk/>
            <pc:sldMk cId="3703397043" sldId="264"/>
            <ac:spMk id="14" creationId="{00000000-0000-0000-0000-000000000000}"/>
          </ac:spMkLst>
        </pc:spChg>
        <pc:graphicFrameChg chg="mod modGraphic">
          <ac:chgData name="Nasil Phạm" userId="72956dafe1aa49c0" providerId="LiveId" clId="{9FE77E87-9DC8-474A-9867-BBAACCD4F6A0}" dt="2021-08-09T23:39:07.069" v="49" actId="14734"/>
          <ac:graphicFrameMkLst>
            <pc:docMk/>
            <pc:sldMk cId="3703397043" sldId="264"/>
            <ac:graphicFrameMk id="7" creationId="{00000000-0000-0000-0000-000000000000}"/>
          </ac:graphicFrameMkLst>
        </pc:graphicFrameChg>
      </pc:sldChg>
      <pc:sldChg chg="modSp mod">
        <pc:chgData name="Nasil Phạm" userId="72956dafe1aa49c0" providerId="LiveId" clId="{9FE77E87-9DC8-474A-9867-BBAACCD4F6A0}" dt="2021-08-09T23:39:17.189" v="50" actId="1076"/>
        <pc:sldMkLst>
          <pc:docMk/>
          <pc:sldMk cId="1282128563" sldId="267"/>
        </pc:sldMkLst>
        <pc:spChg chg="mod">
          <ac:chgData name="Nasil Phạm" userId="72956dafe1aa49c0" providerId="LiveId" clId="{9FE77E87-9DC8-474A-9867-BBAACCD4F6A0}" dt="2021-08-09T23:39:17.189" v="50" actId="1076"/>
          <ac:spMkLst>
            <pc:docMk/>
            <pc:sldMk cId="1282128563" sldId="267"/>
            <ac:spMk id="19" creationId="{00000000-0000-0000-0000-000000000000}"/>
          </ac:spMkLst>
        </pc:spChg>
      </pc:sldChg>
      <pc:sldChg chg="modSp mod">
        <pc:chgData name="Nasil Phạm" userId="72956dafe1aa49c0" providerId="LiveId" clId="{9FE77E87-9DC8-474A-9867-BBAACCD4F6A0}" dt="2021-08-09T23:39:31.845" v="52" actId="14100"/>
        <pc:sldMkLst>
          <pc:docMk/>
          <pc:sldMk cId="4293956648" sldId="268"/>
        </pc:sldMkLst>
        <pc:picChg chg="mod">
          <ac:chgData name="Nasil Phạm" userId="72956dafe1aa49c0" providerId="LiveId" clId="{9FE77E87-9DC8-474A-9867-BBAACCD4F6A0}" dt="2021-08-09T23:39:31.845" v="52" actId="14100"/>
          <ac:picMkLst>
            <pc:docMk/>
            <pc:sldMk cId="4293956648" sldId="268"/>
            <ac:picMk id="2" creationId="{00000000-0000-0000-0000-000000000000}"/>
          </ac:picMkLst>
        </pc:picChg>
        <pc:cxnChg chg="mod">
          <ac:chgData name="Nasil Phạm" userId="72956dafe1aa49c0" providerId="LiveId" clId="{9FE77E87-9DC8-474A-9867-BBAACCD4F6A0}" dt="2021-08-09T23:39:31.845" v="52" actId="14100"/>
          <ac:cxnSpMkLst>
            <pc:docMk/>
            <pc:sldMk cId="4293956648" sldId="268"/>
            <ac:cxnSpMk id="8" creationId="{00000000-0000-0000-0000-000000000000}"/>
          </ac:cxnSpMkLst>
        </pc:cxnChg>
        <pc:cxnChg chg="mod">
          <ac:chgData name="Nasil Phạm" userId="72956dafe1aa49c0" providerId="LiveId" clId="{9FE77E87-9DC8-474A-9867-BBAACCD4F6A0}" dt="2021-08-09T23:39:31.845" v="52" actId="14100"/>
          <ac:cxnSpMkLst>
            <pc:docMk/>
            <pc:sldMk cId="4293956648" sldId="268"/>
            <ac:cxnSpMk id="10" creationId="{00000000-0000-0000-0000-000000000000}"/>
          </ac:cxnSpMkLst>
        </pc:cxnChg>
        <pc:cxnChg chg="mod">
          <ac:chgData name="Nasil Phạm" userId="72956dafe1aa49c0" providerId="LiveId" clId="{9FE77E87-9DC8-474A-9867-BBAACCD4F6A0}" dt="2021-08-09T23:39:31.845" v="52" actId="14100"/>
          <ac:cxnSpMkLst>
            <pc:docMk/>
            <pc:sldMk cId="4293956648" sldId="268"/>
            <ac:cxnSpMk id="11" creationId="{00000000-0000-0000-0000-000000000000}"/>
          </ac:cxnSpMkLst>
        </pc:cxnChg>
        <pc:cxnChg chg="mod">
          <ac:chgData name="Nasil Phạm" userId="72956dafe1aa49c0" providerId="LiveId" clId="{9FE77E87-9DC8-474A-9867-BBAACCD4F6A0}" dt="2021-08-09T23:39:31.845" v="52" actId="14100"/>
          <ac:cxnSpMkLst>
            <pc:docMk/>
            <pc:sldMk cId="4293956648" sldId="268"/>
            <ac:cxnSpMk id="12" creationId="{00000000-0000-0000-0000-000000000000}"/>
          </ac:cxnSpMkLst>
        </pc:cxnChg>
        <pc:cxnChg chg="mod">
          <ac:chgData name="Nasil Phạm" userId="72956dafe1aa49c0" providerId="LiveId" clId="{9FE77E87-9DC8-474A-9867-BBAACCD4F6A0}" dt="2021-08-09T23:39:31.845" v="52" actId="14100"/>
          <ac:cxnSpMkLst>
            <pc:docMk/>
            <pc:sldMk cId="4293956648" sldId="268"/>
            <ac:cxnSpMk id="13" creationId="{00000000-0000-0000-0000-000000000000}"/>
          </ac:cxnSpMkLst>
        </pc:cxnChg>
      </pc:sldChg>
      <pc:sldChg chg="modSp mod">
        <pc:chgData name="Nasil Phạm" userId="72956dafe1aa49c0" providerId="LiveId" clId="{9FE77E87-9DC8-474A-9867-BBAACCD4F6A0}" dt="2021-08-09T23:39:47.965" v="56" actId="1076"/>
        <pc:sldMkLst>
          <pc:docMk/>
          <pc:sldMk cId="360938835" sldId="270"/>
        </pc:sldMkLst>
        <pc:spChg chg="mod">
          <ac:chgData name="Nasil Phạm" userId="72956dafe1aa49c0" providerId="LiveId" clId="{9FE77E87-9DC8-474A-9867-BBAACCD4F6A0}" dt="2021-08-09T23:39:43.789" v="54" actId="1076"/>
          <ac:spMkLst>
            <pc:docMk/>
            <pc:sldMk cId="360938835" sldId="270"/>
            <ac:spMk id="8" creationId="{00000000-0000-0000-0000-000000000000}"/>
          </ac:spMkLst>
        </pc:spChg>
        <pc:spChg chg="mod">
          <ac:chgData name="Nasil Phạm" userId="72956dafe1aa49c0" providerId="LiveId" clId="{9FE77E87-9DC8-474A-9867-BBAACCD4F6A0}" dt="2021-08-09T23:39:46.341" v="55" actId="1076"/>
          <ac:spMkLst>
            <pc:docMk/>
            <pc:sldMk cId="360938835" sldId="270"/>
            <ac:spMk id="13" creationId="{00000000-0000-0000-0000-000000000000}"/>
          </ac:spMkLst>
        </pc:spChg>
        <pc:picChg chg="mod">
          <ac:chgData name="Nasil Phạm" userId="72956dafe1aa49c0" providerId="LiveId" clId="{9FE77E87-9DC8-474A-9867-BBAACCD4F6A0}" dt="2021-08-09T23:39:47.965" v="56" actId="1076"/>
          <ac:picMkLst>
            <pc:docMk/>
            <pc:sldMk cId="360938835" sldId="270"/>
            <ac:picMk id="3074" creationId="{00000000-0000-0000-0000-000000000000}"/>
          </ac:picMkLst>
        </pc:picChg>
      </pc:sldChg>
      <pc:sldChg chg="modSp mod">
        <pc:chgData name="Nasil Phạm" userId="72956dafe1aa49c0" providerId="LiveId" clId="{9FE77E87-9DC8-474A-9867-BBAACCD4F6A0}" dt="2021-08-09T23:39:59.109" v="59" actId="1076"/>
        <pc:sldMkLst>
          <pc:docMk/>
          <pc:sldMk cId="568928778" sldId="274"/>
        </pc:sldMkLst>
        <pc:spChg chg="mod">
          <ac:chgData name="Nasil Phạm" userId="72956dafe1aa49c0" providerId="LiveId" clId="{9FE77E87-9DC8-474A-9867-BBAACCD4F6A0}" dt="2021-08-09T23:39:55.054" v="57" actId="1076"/>
          <ac:spMkLst>
            <pc:docMk/>
            <pc:sldMk cId="568928778" sldId="274"/>
            <ac:spMk id="6" creationId="{00000000-0000-0000-0000-000000000000}"/>
          </ac:spMkLst>
        </pc:spChg>
        <pc:picChg chg="mod">
          <ac:chgData name="Nasil Phạm" userId="72956dafe1aa49c0" providerId="LiveId" clId="{9FE77E87-9DC8-474A-9867-BBAACCD4F6A0}" dt="2021-08-09T23:39:59.109" v="59" actId="1076"/>
          <ac:picMkLst>
            <pc:docMk/>
            <pc:sldMk cId="568928778" sldId="274"/>
            <ac:picMk id="5" creationId="{00000000-0000-0000-0000-000000000000}"/>
          </ac:picMkLst>
        </pc:picChg>
      </pc:sldChg>
      <pc:sldChg chg="modSp mod">
        <pc:chgData name="Nasil Phạm" userId="72956dafe1aa49c0" providerId="LiveId" clId="{9FE77E87-9DC8-474A-9867-BBAACCD4F6A0}" dt="2021-08-09T23:40:12.749" v="63" actId="1076"/>
        <pc:sldMkLst>
          <pc:docMk/>
          <pc:sldMk cId="2638984733" sldId="275"/>
        </pc:sldMkLst>
        <pc:spChg chg="mod">
          <ac:chgData name="Nasil Phạm" userId="72956dafe1aa49c0" providerId="LiveId" clId="{9FE77E87-9DC8-474A-9867-BBAACCD4F6A0}" dt="2021-08-09T23:40:12.749" v="63" actId="1076"/>
          <ac:spMkLst>
            <pc:docMk/>
            <pc:sldMk cId="2638984733" sldId="275"/>
            <ac:spMk id="5" creationId="{00000000-0000-0000-0000-000000000000}"/>
          </ac:spMkLst>
        </pc:spChg>
        <pc:picChg chg="mod">
          <ac:chgData name="Nasil Phạm" userId="72956dafe1aa49c0" providerId="LiveId" clId="{9FE77E87-9DC8-474A-9867-BBAACCD4F6A0}" dt="2021-08-09T23:40:10.621" v="62" actId="1076"/>
          <ac:picMkLst>
            <pc:docMk/>
            <pc:sldMk cId="2638984733" sldId="275"/>
            <ac:picMk id="6" creationId="{00000000-0000-0000-0000-000000000000}"/>
          </ac:picMkLst>
        </pc:picChg>
      </pc:sldChg>
      <pc:sldChg chg="modSp mod">
        <pc:chgData name="Nasil Phạm" userId="72956dafe1aa49c0" providerId="LiveId" clId="{9FE77E87-9DC8-474A-9867-BBAACCD4F6A0}" dt="2021-08-09T23:40:24.678" v="70" actId="14100"/>
        <pc:sldMkLst>
          <pc:docMk/>
          <pc:sldMk cId="3995690203" sldId="276"/>
        </pc:sldMkLst>
        <pc:spChg chg="mod">
          <ac:chgData name="Nasil Phạm" userId="72956dafe1aa49c0" providerId="LiveId" clId="{9FE77E87-9DC8-474A-9867-BBAACCD4F6A0}" dt="2021-08-09T23:40:24.678" v="70" actId="14100"/>
          <ac:spMkLst>
            <pc:docMk/>
            <pc:sldMk cId="3995690203" sldId="276"/>
            <ac:spMk id="3" creationId="{00000000-0000-0000-0000-000000000000}"/>
          </ac:spMkLst>
        </pc:spChg>
        <pc:picChg chg="mod">
          <ac:chgData name="Nasil Phạm" userId="72956dafe1aa49c0" providerId="LiveId" clId="{9FE77E87-9DC8-474A-9867-BBAACCD4F6A0}" dt="2021-08-09T23:40:17.270" v="64" actId="14100"/>
          <ac:picMkLst>
            <pc:docMk/>
            <pc:sldMk cId="3995690203" sldId="276"/>
            <ac:picMk id="8194" creationId="{00000000-0000-0000-0000-000000000000}"/>
          </ac:picMkLst>
        </pc:picChg>
      </pc:sldChg>
      <pc:sldChg chg="add">
        <pc:chgData name="Nasil Phạm" userId="72956dafe1aa49c0" providerId="LiveId" clId="{9FE77E87-9DC8-474A-9867-BBAACCD4F6A0}" dt="2021-08-09T09:38:03.425" v="0"/>
        <pc:sldMkLst>
          <pc:docMk/>
          <pc:sldMk cId="822077034" sldId="297"/>
        </pc:sldMkLst>
      </pc:sldChg>
      <pc:sldChg chg="add">
        <pc:chgData name="Nasil Phạm" userId="72956dafe1aa49c0" providerId="LiveId" clId="{9FE77E87-9DC8-474A-9867-BBAACCD4F6A0}" dt="2021-08-09T09:38:03.425" v="0"/>
        <pc:sldMkLst>
          <pc:docMk/>
          <pc:sldMk cId="1510731552" sldId="517"/>
        </pc:sldMkLst>
      </pc:sldChg>
      <pc:sldChg chg="new">
        <pc:chgData name="Nasil Phạm" userId="72956dafe1aa49c0" providerId="LiveId" clId="{9FE77E87-9DC8-474A-9867-BBAACCD4F6A0}" dt="2021-08-09T09:39:11.414" v="7" actId="680"/>
        <pc:sldMkLst>
          <pc:docMk/>
          <pc:sldMk cId="2369983591" sldId="518"/>
        </pc:sldMkLst>
      </pc:sldChg>
      <pc:sldMasterChg chg="addSp modSp mod modSldLayout">
        <pc:chgData name="Nasil Phạm" userId="72956dafe1aa49c0" providerId="LiveId" clId="{9FE77E87-9DC8-474A-9867-BBAACCD4F6A0}" dt="2021-08-09T23:37:44.254" v="38" actId="1076"/>
        <pc:sldMasterMkLst>
          <pc:docMk/>
          <pc:sldMasterMk cId="4252391796" sldId="2147483648"/>
        </pc:sldMasterMkLst>
        <pc:spChg chg="add mod">
          <ac:chgData name="Nasil Phạm" userId="72956dafe1aa49c0" providerId="LiveId" clId="{9FE77E87-9DC8-474A-9867-BBAACCD4F6A0}" dt="2021-08-09T23:37:44.254" v="38" actId="1076"/>
          <ac:spMkLst>
            <pc:docMk/>
            <pc:sldMasterMk cId="4252391796" sldId="2147483648"/>
            <ac:spMk id="3" creationId="{549F0C68-F5E2-411D-B47B-59170AAD2B31}"/>
          </ac:spMkLst>
        </pc:spChg>
        <pc:picChg chg="add mod">
          <ac:chgData name="Nasil Phạm" userId="72956dafe1aa49c0" providerId="LiveId" clId="{9FE77E87-9DC8-474A-9867-BBAACCD4F6A0}" dt="2021-08-09T23:37:32.673" v="34" actId="1076"/>
          <ac:picMkLst>
            <pc:docMk/>
            <pc:sldMasterMk cId="4252391796" sldId="2147483648"/>
            <ac:picMk id="2" creationId="{504D3C40-8BA8-4643-A716-F481980D5D04}"/>
          </ac:picMkLst>
        </pc:picChg>
        <pc:picChg chg="add mod">
          <ac:chgData name="Nasil Phạm" userId="72956dafe1aa49c0" providerId="LiveId" clId="{9FE77E87-9DC8-474A-9867-BBAACCD4F6A0}" dt="2021-08-09T23:37:29.375" v="32" actId="1076"/>
          <ac:picMkLst>
            <pc:docMk/>
            <pc:sldMasterMk cId="4252391796" sldId="2147483648"/>
            <ac:picMk id="4" creationId="{7F7D81AF-D752-46B4-BFBC-A0EC00587801}"/>
          </ac:picMkLst>
        </pc:picChg>
        <pc:sldLayoutChg chg="modSp mod">
          <pc:chgData name="Nasil Phạm" userId="72956dafe1aa49c0" providerId="LiveId" clId="{9FE77E87-9DC8-474A-9867-BBAACCD4F6A0}" dt="2021-08-09T09:39:30.244" v="30" actId="20577"/>
          <pc:sldLayoutMkLst>
            <pc:docMk/>
            <pc:sldMasterMk cId="4252391796" sldId="2147483648"/>
            <pc:sldLayoutMk cId="2729026871" sldId="2147483674"/>
          </pc:sldLayoutMkLst>
          <pc:spChg chg="mod">
            <ac:chgData name="Nasil Phạm" userId="72956dafe1aa49c0" providerId="LiveId" clId="{9FE77E87-9DC8-474A-9867-BBAACCD4F6A0}" dt="2021-08-09T09:39:30.244" v="30" actId="20577"/>
            <ac:spMkLst>
              <pc:docMk/>
              <pc:sldMasterMk cId="4252391796" sldId="2147483648"/>
              <pc:sldLayoutMk cId="2729026871" sldId="2147483674"/>
              <ac:spMk id="21" creationId="{7906B193-ED6B-4AA8-AC54-DB2A501FADDA}"/>
            </ac:spMkLst>
          </pc:spChg>
        </pc:sldLayoutChg>
      </pc:sldMasterChg>
      <pc:sldMasterChg chg="addSp modSp mod">
        <pc:chgData name="Nasil Phạm" userId="72956dafe1aa49c0" providerId="LiveId" clId="{9FE77E87-9DC8-474A-9867-BBAACCD4F6A0}" dt="2021-08-09T09:38:37.937" v="6" actId="1076"/>
        <pc:sldMasterMkLst>
          <pc:docMk/>
          <pc:sldMasterMk cId="2621239905" sldId="2147483661"/>
        </pc:sldMasterMkLst>
        <pc:spChg chg="add mod">
          <ac:chgData name="Nasil Phạm" userId="72956dafe1aa49c0" providerId="LiveId" clId="{9FE77E87-9DC8-474A-9867-BBAACCD4F6A0}" dt="2021-08-09T09:38:37.937" v="6" actId="1076"/>
          <ac:spMkLst>
            <pc:docMk/>
            <pc:sldMasterMk cId="2621239905" sldId="2147483661"/>
            <ac:spMk id="8" creationId="{D92D60BB-2C5A-49FA-AD1E-030328507B58}"/>
          </ac:spMkLst>
        </pc:spChg>
        <pc:picChg chg="add mod">
          <ac:chgData name="Nasil Phạm" userId="72956dafe1aa49c0" providerId="LiveId" clId="{9FE77E87-9DC8-474A-9867-BBAACCD4F6A0}" dt="2021-08-09T09:38:37.937" v="6" actId="1076"/>
          <ac:picMkLst>
            <pc:docMk/>
            <pc:sldMasterMk cId="2621239905" sldId="2147483661"/>
            <ac:picMk id="7" creationId="{D7788A80-724A-4A1F-B4F4-3B3927018CE8}"/>
          </ac:picMkLst>
        </pc:picChg>
        <pc:picChg chg="add mod">
          <ac:chgData name="Nasil Phạm" userId="72956dafe1aa49c0" providerId="LiveId" clId="{9FE77E87-9DC8-474A-9867-BBAACCD4F6A0}" dt="2021-08-09T09:38:33.682" v="5" actId="1076"/>
          <ac:picMkLst>
            <pc:docMk/>
            <pc:sldMasterMk cId="2621239905" sldId="2147483661"/>
            <ac:picMk id="9" creationId="{148C81DB-94F0-4912-BB59-01E011F86621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29785" y="213890"/>
            <a:ext cx="8857195" cy="4901453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3862668"/>
            <a:ext cx="1518233" cy="1280833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296895" y="3469341"/>
            <a:ext cx="1811482" cy="171260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7795861" y="1"/>
            <a:ext cx="1397879" cy="1378535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7032263" y="0"/>
            <a:ext cx="1811482" cy="171260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4377386" y="2312398"/>
            <a:ext cx="4298226" cy="85914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5185192" y="3340124"/>
            <a:ext cx="3490421" cy="3813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39" y="213890"/>
            <a:ext cx="2776070" cy="370760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2512873" y="4042520"/>
            <a:ext cx="1445936" cy="5838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14" y="4048428"/>
            <a:ext cx="936854" cy="58522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4377386" y="1398847"/>
            <a:ext cx="4298226" cy="85914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4652813" y="1573056"/>
            <a:ext cx="3755958" cy="4949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 dirty="0" err="1"/>
              <a:t>Bài</a:t>
            </a:r>
            <a:r>
              <a:rPr lang="en-US" sz="3300" dirty="0"/>
              <a:t> </a:t>
            </a:r>
            <a:r>
              <a:rPr lang="en-US" sz="3300" dirty="0" err="1"/>
              <a:t>giảng</a:t>
            </a:r>
            <a:r>
              <a:rPr lang="en-US" sz="3300" dirty="0"/>
              <a:t> </a:t>
            </a:r>
            <a:r>
              <a:rPr lang="en-US" sz="3300" dirty="0" err="1"/>
              <a:t>điện</a:t>
            </a:r>
            <a:r>
              <a:rPr lang="en-US" sz="3300" dirty="0"/>
              <a:t> </a:t>
            </a:r>
            <a:r>
              <a:rPr lang="en-US" sz="3300" dirty="0" err="1"/>
              <a:t>tử</a:t>
            </a:r>
            <a:endParaRPr lang="en-US" sz="33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4648520" y="2523458"/>
            <a:ext cx="3755958" cy="4949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 dirty="0"/>
              <a:t>Unit Starter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5398131" y="3283324"/>
            <a:ext cx="3755958" cy="4949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Lesson 6: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272902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9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504D3C40-8BA8-4643-A716-F481980D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75088" y="4278506"/>
            <a:ext cx="513392" cy="73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9F0C68-F5E2-411D-B47B-59170AAD2B31}"/>
              </a:ext>
            </a:extLst>
          </p:cNvPr>
          <p:cNvSpPr txBox="1"/>
          <p:nvPr userDrawn="1"/>
        </p:nvSpPr>
        <p:spPr>
          <a:xfrm>
            <a:off x="683568" y="4741781"/>
            <a:ext cx="403991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F7D81AF-D752-46B4-BFBC-A0EC0058780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57" y="4351936"/>
            <a:ext cx="1181138" cy="7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60" r:id="rId4"/>
    <p:sldLayoutId id="2147483680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D7788A80-724A-4A1F-B4F4-3B3927018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86151" y="4097165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2D60BB-2C5A-49FA-AD1E-030328507B58}"/>
              </a:ext>
            </a:extLst>
          </p:cNvPr>
          <p:cNvSpPr txBox="1"/>
          <p:nvPr userDrawn="1"/>
        </p:nvSpPr>
        <p:spPr>
          <a:xfrm>
            <a:off x="898765" y="4571207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48C81DB-94F0-4912-BB59-01E011F8662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63" y="4125432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429000"/>
            <a:ext cx="15430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43300"/>
            <a:ext cx="1485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2853104" y="3429000"/>
            <a:ext cx="3371850" cy="85725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7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710928" y="771525"/>
            <a:ext cx="5261372" cy="4286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734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0592" cy="1131590"/>
            <a:chOff x="0" y="0"/>
            <a:chExt cx="13200789" cy="109591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  <a:solidFill>
              <a:srgbClr val="315848"/>
            </a:solidFill>
            <a:ln w="12700" cap="flat" cmpd="sng" algn="ctr">
              <a:solidFill>
                <a:srgbClr val="31584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276100" y="291676"/>
              <a:ext cx="731335" cy="487347"/>
            </a:xfrm>
            <a:prstGeom prst="ellipse">
              <a:avLst/>
            </a:prstGeom>
            <a:solidFill>
              <a:srgbClr val="80AB8B"/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A4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889" y="160304"/>
              <a:ext cx="11915900" cy="661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Exercise 2 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97" y="1297113"/>
            <a:ext cx="9208194" cy="3709913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835696" y="1851670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63666" y="2427734"/>
            <a:ext cx="87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38509" y="3579862"/>
            <a:ext cx="850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245474" y="4155926"/>
            <a:ext cx="8392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245474" y="4731990"/>
            <a:ext cx="16784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0592" cy="1131590"/>
            <a:chOff x="0" y="0"/>
            <a:chExt cx="13200789" cy="109591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  <a:solidFill>
              <a:srgbClr val="315848"/>
            </a:solidFill>
            <a:ln w="12700" cap="flat" cmpd="sng" algn="ctr">
              <a:solidFill>
                <a:srgbClr val="31584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276100" y="291676"/>
              <a:ext cx="731335" cy="487347"/>
            </a:xfrm>
            <a:prstGeom prst="ellipse">
              <a:avLst/>
            </a:prstGeom>
            <a:solidFill>
              <a:srgbClr val="80AB8B"/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A4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889" y="160304"/>
              <a:ext cx="11915900" cy="745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Exercise 3  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1325" y="1467260"/>
            <a:ext cx="725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've    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haven't</a:t>
            </a:r>
            <a:endParaRPr lang="en-US" sz="48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4784" y="2298257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hasn't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3648" y="3129254"/>
            <a:ext cx="2550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5.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haven't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1696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nch Present Participle - French Gerund - Lawless French Gram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79" y="2927192"/>
            <a:ext cx="1990012" cy="19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87374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present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/ˈ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prez.ənt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04305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648" y="1609910"/>
            <a:ext cx="8048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expensive </a:t>
            </a:r>
            <a:r>
              <a:rPr lang="en-US" altLang="en-US" sz="4400" dirty="0">
                <a:solidFill>
                  <a:prstClr val="black"/>
                </a:solidFill>
              </a:rPr>
              <a:t>(</a:t>
            </a:r>
            <a:r>
              <a:rPr lang="en-US" altLang="en-US" sz="4400" dirty="0" err="1">
                <a:solidFill>
                  <a:prstClr val="black"/>
                </a:solidFill>
              </a:rPr>
              <a:t>adj</a:t>
            </a:r>
            <a:r>
              <a:rPr lang="en-US" altLang="en-US" sz="4400" dirty="0">
                <a:solidFill>
                  <a:prstClr val="black"/>
                </a:solidFill>
              </a:rPr>
              <a:t>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ɪkˈspen.sɪv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5736" y="2172634"/>
            <a:ext cx="5047151" cy="798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7000"/>
              </a:lnSpc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costing a lot of money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7374" y="525713"/>
            <a:ext cx="7472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nice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naɪs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9232" y="1295154"/>
            <a:ext cx="7560840" cy="79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</a:pPr>
            <a:r>
              <a:rPr lang="en-US" sz="4000" i="1" u="sng" dirty="0">
                <a:latin typeface="Times New Roman" panose="02020603050405020304" pitchFamily="18" charset="0"/>
                <a:ea typeface="Arial" panose="020B0604020202020204" pitchFamily="34" charset="0"/>
              </a:rPr>
              <a:t>Example</a:t>
            </a:r>
            <a:r>
              <a:rPr lang="en-US" sz="4000" i="1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He is a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nice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person.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ity, Town, and Village–What's the Difference? | Gramma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3391"/>
            <a:ext cx="6303540" cy="3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0"/>
            <a:ext cx="7472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town </a:t>
            </a:r>
            <a:r>
              <a:rPr lang="en-US" altLang="en-US" sz="4400" dirty="0">
                <a:solidFill>
                  <a:prstClr val="black"/>
                </a:solidFill>
              </a:rPr>
              <a:t>(n) 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altLang="en-US" sz="4400" dirty="0" err="1">
                <a:solidFill>
                  <a:schemeClr val="accent5">
                    <a:lumMod val="75000"/>
                  </a:schemeClr>
                </a:solidFill>
              </a:rPr>
              <a:t>taʊn</a:t>
            </a:r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2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0592" cy="1131590"/>
            <a:chOff x="0" y="0"/>
            <a:chExt cx="13200789" cy="109591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  <a:solidFill>
              <a:srgbClr val="315848"/>
            </a:solidFill>
            <a:ln w="12700" cap="flat" cmpd="sng" algn="ctr">
              <a:solidFill>
                <a:srgbClr val="31584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276100" y="291676"/>
              <a:ext cx="731335" cy="487347"/>
            </a:xfrm>
            <a:prstGeom prst="ellipse">
              <a:avLst/>
            </a:prstGeom>
            <a:solidFill>
              <a:srgbClr val="80AB8B"/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A4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889" y="160304"/>
              <a:ext cx="11915900" cy="745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Exercise 4  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1325" y="1279571"/>
            <a:ext cx="7211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     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 	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989233"/>
            <a:ext cx="6034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haven't  		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‘ve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1744" y="2680771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5.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Has	      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6.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has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5616" y="3408557"/>
            <a:ext cx="530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7.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’ve		 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8.</a:t>
            </a:r>
            <a:r>
              <a:rPr lang="en-US" sz="48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’ve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763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2787774"/>
            <a:ext cx="76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1. What have you got? </a:t>
            </a:r>
          </a:p>
          <a:p>
            <a:pPr marR="36195">
              <a:tabLst>
                <a:tab pos="4400550" algn="l"/>
              </a:tabLst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2. What haven't you got?</a:t>
            </a:r>
          </a:p>
        </p:txBody>
      </p:sp>
      <p:pic>
        <p:nvPicPr>
          <p:cNvPr id="6" name="Picture 2" descr="The Parish of Mill End and Heronsgate with West Hyde: Time to 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7781"/>
            <a:ext cx="7357988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8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mework Font - iFonts.xy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1" b="26303"/>
          <a:stretch/>
        </p:blipFill>
        <p:spPr bwMode="auto">
          <a:xfrm>
            <a:off x="2015716" y="20841"/>
            <a:ext cx="5076564" cy="20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85167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- Learn by heart all the new words </a:t>
            </a:r>
          </a:p>
          <a:p>
            <a:r>
              <a:rPr lang="en-US" sz="3200" b="1" dirty="0"/>
              <a:t>and structures.</a:t>
            </a:r>
          </a:p>
          <a:p>
            <a:r>
              <a:rPr lang="en-US" sz="3200" b="1" dirty="0"/>
              <a:t>- Prepare for next lesson: </a:t>
            </a:r>
          </a:p>
          <a:p>
            <a:r>
              <a:rPr lang="en-US" sz="3200" b="1" dirty="0"/>
              <a:t>Vocabulary. Countries and Nationalities.</a:t>
            </a:r>
          </a:p>
        </p:txBody>
      </p:sp>
    </p:spTree>
    <p:extLst>
      <p:ext uri="{BB962C8B-B14F-4D97-AF65-F5344CB8AC3E}">
        <p14:creationId xmlns:p14="http://schemas.microsoft.com/office/powerpoint/2010/main" val="399569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355726"/>
            <a:ext cx="7992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odoni MT Black" panose="02070A03080606020203" pitchFamily="18" charset="0"/>
              </a:rPr>
              <a:t>THIS-THAT-THESE-THOSE-HAVE GOT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82850" y="0"/>
            <a:ext cx="55446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000" b="1" dirty="0">
                <a:solidFill>
                  <a:schemeClr val="accent6">
                    <a:lumMod val="75000"/>
                  </a:schemeClr>
                </a:solidFill>
                <a:latin typeface="Stencil" panose="040409050D0802020404" pitchFamily="82" charset="0"/>
                <a:ea typeface="맑은 고딕" pitchFamily="50" charset="-127"/>
                <a:cs typeface="Arial" pitchFamily="34" charset="0"/>
              </a:rPr>
              <a:t>STARTER UNIT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4116" y="843558"/>
            <a:ext cx="3862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Lesson 6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3 Mistakes Beginners Want To Avoid – Detroit Michigan Web Design &amp; SEO  Agency, Branding &amp; Logo Design Company, Michigan Search Engine Optimization  Experts, WordPress Website Design Company | Optimize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7654"/>
            <a:ext cx="2954655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7159" y="32111"/>
            <a:ext cx="66618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Berlin Sans FB" panose="020E0602020502020306" pitchFamily="34" charset="0"/>
              </a:rPr>
              <a:t>What is the difference between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this/that</a:t>
            </a:r>
            <a:r>
              <a:rPr lang="en-US" sz="5400" dirty="0">
                <a:latin typeface="Berlin Sans FB" panose="020E0602020502020306" pitchFamily="34" charset="0"/>
              </a:rPr>
              <a:t> and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these/those</a:t>
            </a:r>
            <a:r>
              <a:rPr lang="en-US" sz="5400" dirty="0">
                <a:latin typeface="Berlin Sans FB" panose="020E0602020502020306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difference between this and tha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416" y="54359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at (not this) cat is happy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6759" y="2166873"/>
            <a:ext cx="47525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504" y="1029026"/>
            <a:ext cx="4381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u="sng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This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4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cat is happy.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862" y="2606754"/>
            <a:ext cx="513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These</a:t>
            </a:r>
            <a:r>
              <a:rPr lang="en-US" sz="4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cats are happy.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03648" y="1685039"/>
            <a:ext cx="656694" cy="461020"/>
            <a:chOff x="7010704" y="2622954"/>
            <a:chExt cx="1083342" cy="4060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20181" y="2021979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singular Noun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96412" y="3225293"/>
            <a:ext cx="843340" cy="506701"/>
            <a:chOff x="7010704" y="2622954"/>
            <a:chExt cx="1083342" cy="40604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61432" y="3551445"/>
            <a:ext cx="2526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plural Noun</a:t>
            </a:r>
          </a:p>
        </p:txBody>
      </p:sp>
    </p:spTree>
    <p:extLst>
      <p:ext uri="{BB962C8B-B14F-4D97-AF65-F5344CB8AC3E}">
        <p14:creationId xmlns:p14="http://schemas.microsoft.com/office/powerpoint/2010/main" val="19219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hose cats are sad and far away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842" y="2832445"/>
            <a:ext cx="5237914" cy="15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504" y="1029026"/>
            <a:ext cx="3509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That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4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cat is sad.</a:t>
            </a:r>
          </a:p>
        </p:txBody>
      </p:sp>
      <p:sp>
        <p:nvSpPr>
          <p:cNvPr id="8" name="Rectangle 7"/>
          <p:cNvSpPr/>
          <p:nvPr/>
        </p:nvSpPr>
        <p:spPr>
          <a:xfrm>
            <a:off x="-79046" y="2571299"/>
            <a:ext cx="4578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Those</a:t>
            </a:r>
            <a:r>
              <a:rPr lang="en-US" sz="4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cats are sad.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61388" y="1674383"/>
            <a:ext cx="656694" cy="461020"/>
            <a:chOff x="7010704" y="2622954"/>
            <a:chExt cx="1083342" cy="40604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0181" y="2021979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singular Noun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9228" y="3189838"/>
            <a:ext cx="843340" cy="506701"/>
            <a:chOff x="7010704" y="2622954"/>
            <a:chExt cx="1083342" cy="40604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74248" y="3605336"/>
            <a:ext cx="2526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plural Noun</a:t>
            </a:r>
          </a:p>
        </p:txBody>
      </p:sp>
      <p:pic>
        <p:nvPicPr>
          <p:cNvPr id="17" name="Picture 16" descr="That can is far away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80" y="546406"/>
            <a:ext cx="4680520" cy="16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3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is, That, These, and Those | English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34046"/>
            <a:ext cx="6300192" cy="42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0"/>
            <a:ext cx="81062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this-that-these-those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5541" y="7860"/>
            <a:ext cx="41879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HAVE GOT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46583"/>
              </p:ext>
            </p:extLst>
          </p:nvPr>
        </p:nvGraphicFramePr>
        <p:xfrm>
          <a:off x="107504" y="1013606"/>
          <a:ext cx="8764905" cy="3116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382433280"/>
                    </a:ext>
                  </a:extLst>
                </a:gridCol>
                <a:gridCol w="6172617">
                  <a:extLst>
                    <a:ext uri="{9D8B030D-6E8A-4147-A177-3AD203B41FA5}">
                      <a16:colId xmlns:a16="http://schemas.microsoft.com/office/drawing/2014/main" val="2720877129"/>
                    </a:ext>
                  </a:extLst>
                </a:gridCol>
              </a:tblGrid>
              <a:tr h="119604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Affirmative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54615"/>
                  </a:ext>
                </a:extLst>
              </a:tr>
              <a:tr h="72099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43680"/>
                  </a:ext>
                </a:extLst>
              </a:tr>
              <a:tr h="72099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39073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89784" y="941598"/>
            <a:ext cx="5918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S+ have got (‘ve got) + O</a:t>
            </a:r>
          </a:p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has got  (‘s got)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0321" y="2093726"/>
            <a:ext cx="6573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have not (haven’t) got +O</a:t>
            </a:r>
          </a:p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has not (hasn’t) got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85533" y="3345157"/>
            <a:ext cx="6677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Have/Has + S + got …..?</a:t>
            </a:r>
          </a:p>
        </p:txBody>
      </p:sp>
    </p:spTree>
    <p:extLst>
      <p:ext uri="{BB962C8B-B14F-4D97-AF65-F5344CB8AC3E}">
        <p14:creationId xmlns:p14="http://schemas.microsoft.com/office/powerpoint/2010/main" val="37033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339502"/>
            <a:ext cx="1666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*Note</a:t>
            </a:r>
            <a:r>
              <a:rPr lang="en-US" sz="4000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1347614"/>
            <a:ext cx="67295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</a:p>
          <a:p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meaning as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3219822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I</a:t>
            </a:r>
            <a:r>
              <a:rPr lang="en-US" sz="4000" b="1" u="sng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've got </a:t>
            </a:r>
            <a:r>
              <a:rPr lang="en-US" sz="40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a new computer </a:t>
            </a:r>
          </a:p>
          <a:p>
            <a:pPr fontAlgn="base"/>
            <a:r>
              <a:rPr lang="en-US" sz="40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= I </a:t>
            </a:r>
            <a:r>
              <a:rPr lang="en-US" sz="4000" b="1" u="sng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have</a:t>
            </a:r>
            <a:r>
              <a:rPr lang="en-US" sz="4000" dirty="0">
                <a:solidFill>
                  <a:srgbClr val="1D2A57"/>
                </a:solidFill>
                <a:latin typeface="Times New Roman" panose="02020603050405020304" pitchFamily="18" charset="0"/>
                <a:ea typeface="MS Mincho"/>
              </a:rPr>
              <a:t> a new computer.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9538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0592" cy="1275606"/>
            <a:chOff x="0" y="0"/>
            <a:chExt cx="13200789" cy="109591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  <a:solidFill>
              <a:srgbClr val="315848"/>
            </a:solidFill>
            <a:ln w="12700" cap="flat" cmpd="sng" algn="ctr">
              <a:solidFill>
                <a:srgbClr val="31584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276100" y="291676"/>
              <a:ext cx="731335" cy="487347"/>
            </a:xfrm>
            <a:prstGeom prst="ellipse">
              <a:avLst/>
            </a:prstGeom>
            <a:solidFill>
              <a:srgbClr val="80AB8B"/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A4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889" y="160304"/>
              <a:ext cx="11915900" cy="661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3F3F3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Exercise 1  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10046" y="1275606"/>
            <a:ext cx="7523908" cy="360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 use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this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and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these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when the object(s) is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near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marL="571500" indent="-571500">
              <a:lnSpc>
                <a:spcPct val="12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 use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that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and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those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when the object(s) is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far away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44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269</Words>
  <Application>Microsoft Office PowerPoint</Application>
  <PresentationFormat>On-screen Show (16:9)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맑은 고딕</vt:lpstr>
      <vt:lpstr>.VnMemorandum</vt:lpstr>
      <vt:lpstr>Arial</vt:lpstr>
      <vt:lpstr>Arial Black</vt:lpstr>
      <vt:lpstr>Arial Rounded MT Bold</vt:lpstr>
      <vt:lpstr>Berlin Sans FB</vt:lpstr>
      <vt:lpstr>Bodoni MT Black</vt:lpstr>
      <vt:lpstr>Calibri</vt:lpstr>
      <vt:lpstr>Lato Black</vt:lpstr>
      <vt:lpstr>MS Mincho</vt:lpstr>
      <vt:lpstr>Segoe UI Symbol</vt:lpstr>
      <vt:lpstr>Stencil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Home</cp:lastModifiedBy>
  <cp:revision>73</cp:revision>
  <dcterms:created xsi:type="dcterms:W3CDTF">2014-04-01T16:27:38Z</dcterms:created>
  <dcterms:modified xsi:type="dcterms:W3CDTF">2022-08-02T13:01:01Z</dcterms:modified>
</cp:coreProperties>
</file>